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4" r:id="rId2"/>
    <p:sldId id="327" r:id="rId3"/>
    <p:sldId id="328" r:id="rId4"/>
    <p:sldId id="261" r:id="rId5"/>
    <p:sldId id="28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0"/>
    <p:restoredTop sz="95909"/>
  </p:normalViewPr>
  <p:slideViewPr>
    <p:cSldViewPr snapToGrid="0" snapToObjects="1">
      <p:cViewPr varScale="1">
        <p:scale>
          <a:sx n="157" d="100"/>
          <a:sy n="157" d="100"/>
        </p:scale>
        <p:origin x="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BBAEF-223E-0DBB-3491-40077A3369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8A0A0-0C08-75B7-2426-C3A6310AF4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5A6BD-006E-C79A-531A-891E08876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36503-4220-11FF-5476-860D413A0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8F5DC-AAB4-ED34-09C2-120281B6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88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13D71-D104-C570-291A-CC51EFBBD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F94987-B715-D074-4BF2-58976D087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17CC4-3973-0506-B50F-CB92EEBB6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09E85-ACF0-F702-D099-692B49CB0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13299-5AF4-84CA-5C76-23C394E81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2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9077F9-95E3-CAC2-8CC1-27E400C1F4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16447A-1C93-CC61-3C77-8618B98EE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56F54-904A-8B26-6A0A-11663B92F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8EF35-F3A2-71EB-6145-DA51E9D32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5194C-DD19-2CE3-59D0-6BCB4ABAD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54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57C34-494A-6966-4D20-21EC431CF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975CB-3F55-08B2-0CBE-19A24CEB5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4C054-3AA3-E731-13CA-3AB8FD91C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EA87A-905D-39E1-8E13-BA6D0B962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E698C-19A1-9101-06A7-5F5CB308A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17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512D9-BB17-5C76-C14B-059D81811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050D9-B90E-AE91-487E-5FE110A46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9703A-D5E4-31F9-5DC4-6D71FAC53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DF422-C189-FA89-8BC9-3EE879425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A751E-728B-DF31-69DF-8704E477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30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921E9-852F-87AA-CDD7-B8A660F16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2B5C0-8190-3778-29E5-A8636E4C48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725231-8BAE-0E48-F28C-417979709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61C4A2-2C33-BA99-3490-2E84FC745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F4335-0673-F870-C6E2-C4A06BC9A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131A43-F0CE-4D40-6353-05D2E289D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94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D9509-3984-E69B-74DE-7C2F4A730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E1EFF6-2521-D6C1-9AD8-3F5F6F988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D3179-2605-60BB-9C95-0A690F9073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D188BE-F84B-82F4-F213-72A84F315F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9C1916-6BA3-3D11-0C6E-A29F7BB9CB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F1E9B7-288F-FA63-1E99-1EBD3438C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AAEFE5-B7B6-5BD8-2C66-2E80F3050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62A826-50C4-EBBC-81BB-B50565F92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86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09589-BEA2-7B2D-CA87-A50FED532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1D5AB4-1362-7DEA-8EB8-98E0509EF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2461C6-D08C-DC84-FE94-16D4BD074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005F19-46C2-70CF-A892-2FD26F45F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21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B885A-752D-A2FF-62D7-8B926159C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0DBD13-B25C-7EBE-5E6E-909225D32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B8E9D6-34E0-F483-9368-3A8D03212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756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C5D0B-737C-7CC2-78BF-FCF97D095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6FD37-F59B-0B1C-296C-C86C2F08B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895DA-0D5D-22C9-4597-309F50219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FFF975-B57C-13E1-6C7F-6D299C8C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C29CE-62B5-79A1-4F82-F37555A65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699F3E-BC58-5478-F3AC-19D36F832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6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FAD09-EF40-C2A8-B1D2-D8708C00E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EB66E2-8240-C68B-1B35-57BB5277DC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057AC1-142D-C88E-7AE1-655AE3AB5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140C3-1763-DC7D-A356-0BAD74367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6A884-A1CF-AF3D-AE4B-1AA59C2DA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9F608-E7A5-3030-DBD9-6F33159A4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84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0E8021-3E40-EEA8-593B-4DB3E574D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475BC-FDB0-3ABE-5242-E25BAA7B6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E17CF-8885-8E49-796F-33032EDB4E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90A3A-419E-434D-93A6-623D5DDD0B5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F46E3-3DFA-ED16-AE2C-1C136C80FC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A247B-BCA0-1F30-8198-D71FED1889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AF534-2F4C-4241-A5CF-3662485454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55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12" Type="http://schemas.openxmlformats.org/officeDocument/2006/relationships/image" Target="../media/image11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3" Type="http://schemas.openxmlformats.org/officeDocument/2006/relationships/image" Target="../media/image83.emf"/><Relationship Id="rId7" Type="http://schemas.openxmlformats.org/officeDocument/2006/relationships/image" Target="../media/image87.emf"/><Relationship Id="rId2" Type="http://schemas.openxmlformats.org/officeDocument/2006/relationships/image" Target="../media/image8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6.emf"/><Relationship Id="rId5" Type="http://schemas.openxmlformats.org/officeDocument/2006/relationships/image" Target="../media/image85.emf"/><Relationship Id="rId4" Type="http://schemas.openxmlformats.org/officeDocument/2006/relationships/image" Target="../media/image84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emf"/><Relationship Id="rId3" Type="http://schemas.openxmlformats.org/officeDocument/2006/relationships/image" Target="../media/image90.emf"/><Relationship Id="rId7" Type="http://schemas.openxmlformats.org/officeDocument/2006/relationships/image" Target="../media/image94.emf"/><Relationship Id="rId2" Type="http://schemas.openxmlformats.org/officeDocument/2006/relationships/image" Target="../media/image8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3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2.emf"/><Relationship Id="rId3" Type="http://schemas.openxmlformats.org/officeDocument/2006/relationships/image" Target="../media/image97.emf"/><Relationship Id="rId7" Type="http://schemas.openxmlformats.org/officeDocument/2006/relationships/image" Target="../media/image101.emf"/><Relationship Id="rId2" Type="http://schemas.openxmlformats.org/officeDocument/2006/relationships/image" Target="../media/image9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0.emf"/><Relationship Id="rId5" Type="http://schemas.openxmlformats.org/officeDocument/2006/relationships/image" Target="../media/image99.emf"/><Relationship Id="rId4" Type="http://schemas.openxmlformats.org/officeDocument/2006/relationships/image" Target="../media/image98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emf"/><Relationship Id="rId3" Type="http://schemas.openxmlformats.org/officeDocument/2006/relationships/image" Target="../media/image104.emf"/><Relationship Id="rId7" Type="http://schemas.openxmlformats.org/officeDocument/2006/relationships/image" Target="../media/image108.emf"/><Relationship Id="rId2" Type="http://schemas.openxmlformats.org/officeDocument/2006/relationships/image" Target="../media/image10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7.emf"/><Relationship Id="rId5" Type="http://schemas.openxmlformats.org/officeDocument/2006/relationships/image" Target="../media/image106.emf"/><Relationship Id="rId4" Type="http://schemas.openxmlformats.org/officeDocument/2006/relationships/image" Target="../media/image105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6.emf"/><Relationship Id="rId3" Type="http://schemas.openxmlformats.org/officeDocument/2006/relationships/image" Target="../media/image111.emf"/><Relationship Id="rId7" Type="http://schemas.openxmlformats.org/officeDocument/2006/relationships/image" Target="../media/image115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4.emf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3.emf"/><Relationship Id="rId3" Type="http://schemas.openxmlformats.org/officeDocument/2006/relationships/image" Target="../media/image118.emf"/><Relationship Id="rId7" Type="http://schemas.openxmlformats.org/officeDocument/2006/relationships/image" Target="../media/image122.emf"/><Relationship Id="rId2" Type="http://schemas.openxmlformats.org/officeDocument/2006/relationships/image" Target="../media/image11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1.emf"/><Relationship Id="rId5" Type="http://schemas.openxmlformats.org/officeDocument/2006/relationships/image" Target="../media/image120.emf"/><Relationship Id="rId4" Type="http://schemas.openxmlformats.org/officeDocument/2006/relationships/image" Target="../media/image119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emf"/><Relationship Id="rId3" Type="http://schemas.openxmlformats.org/officeDocument/2006/relationships/image" Target="../media/image125.emf"/><Relationship Id="rId7" Type="http://schemas.openxmlformats.org/officeDocument/2006/relationships/image" Target="../media/image129.emf"/><Relationship Id="rId2" Type="http://schemas.openxmlformats.org/officeDocument/2006/relationships/image" Target="../media/image12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8.emf"/><Relationship Id="rId5" Type="http://schemas.openxmlformats.org/officeDocument/2006/relationships/image" Target="../media/image127.emf"/><Relationship Id="rId4" Type="http://schemas.openxmlformats.org/officeDocument/2006/relationships/image" Target="../media/image126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25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12" Type="http://schemas.openxmlformats.org/officeDocument/2006/relationships/image" Target="../media/image24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0" Type="http://schemas.openxmlformats.org/officeDocument/2006/relationships/image" Target="../media/image22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Relationship Id="rId14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13" Type="http://schemas.openxmlformats.org/officeDocument/2006/relationships/image" Target="../media/image38.emf"/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12" Type="http://schemas.openxmlformats.org/officeDocument/2006/relationships/image" Target="../media/image37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emf"/><Relationship Id="rId11" Type="http://schemas.openxmlformats.org/officeDocument/2006/relationships/image" Target="../media/image36.emf"/><Relationship Id="rId5" Type="http://schemas.openxmlformats.org/officeDocument/2006/relationships/image" Target="../media/image30.emf"/><Relationship Id="rId10" Type="http://schemas.openxmlformats.org/officeDocument/2006/relationships/image" Target="../media/image35.emf"/><Relationship Id="rId4" Type="http://schemas.openxmlformats.org/officeDocument/2006/relationships/image" Target="../media/image29.emf"/><Relationship Id="rId9" Type="http://schemas.openxmlformats.org/officeDocument/2006/relationships/image" Target="../media/image34.emf"/><Relationship Id="rId14" Type="http://schemas.openxmlformats.org/officeDocument/2006/relationships/image" Target="../media/image39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4.emf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image" Target="../media/image55.emf"/><Relationship Id="rId7" Type="http://schemas.openxmlformats.org/officeDocument/2006/relationships/image" Target="../media/image59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8.emf"/><Relationship Id="rId5" Type="http://schemas.openxmlformats.org/officeDocument/2006/relationships/image" Target="../media/image57.emf"/><Relationship Id="rId4" Type="http://schemas.openxmlformats.org/officeDocument/2006/relationships/image" Target="../media/image56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openxmlformats.org/officeDocument/2006/relationships/image" Target="../media/image62.emf"/><Relationship Id="rId7" Type="http://schemas.openxmlformats.org/officeDocument/2006/relationships/image" Target="../media/image66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5.emf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3" Type="http://schemas.openxmlformats.org/officeDocument/2006/relationships/image" Target="../media/image69.emf"/><Relationship Id="rId7" Type="http://schemas.openxmlformats.org/officeDocument/2006/relationships/image" Target="../media/image73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image" Target="../media/image76.emf"/><Relationship Id="rId7" Type="http://schemas.openxmlformats.org/officeDocument/2006/relationships/image" Target="../media/image80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9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201568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Enzalutamide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DA3028-4CE6-C416-0D27-57F23169C3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122"/>
          <a:stretch/>
        </p:blipFill>
        <p:spPr>
          <a:xfrm>
            <a:off x="193970" y="467452"/>
            <a:ext cx="2318417" cy="27233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9D5BC7-885A-A260-A155-B399492E88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191"/>
          <a:stretch/>
        </p:blipFill>
        <p:spPr>
          <a:xfrm>
            <a:off x="2582270" y="477395"/>
            <a:ext cx="2318417" cy="27233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F1899D-A90E-82D6-04E4-E736C09916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191"/>
          <a:stretch/>
        </p:blipFill>
        <p:spPr>
          <a:xfrm>
            <a:off x="4943241" y="481669"/>
            <a:ext cx="2318417" cy="27233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F0B504-E3C0-5772-ABB5-69CC5957C97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940"/>
          <a:stretch/>
        </p:blipFill>
        <p:spPr>
          <a:xfrm>
            <a:off x="7367363" y="477395"/>
            <a:ext cx="2318417" cy="2723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CD3D5C-5D68-8106-F0FB-440E6425302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3015"/>
          <a:stretch/>
        </p:blipFill>
        <p:spPr>
          <a:xfrm>
            <a:off x="9703382" y="416094"/>
            <a:ext cx="2318417" cy="27233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2D8606A-C672-E8AC-6D2A-F686111B281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3015"/>
          <a:stretch/>
        </p:blipFill>
        <p:spPr>
          <a:xfrm>
            <a:off x="150021" y="2558925"/>
            <a:ext cx="2318417" cy="272334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C3206D4-0F4D-A954-5ADA-EA1E2D0AC86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1940"/>
          <a:stretch/>
        </p:blipFill>
        <p:spPr>
          <a:xfrm>
            <a:off x="2625594" y="2558925"/>
            <a:ext cx="2318417" cy="272334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2C70198-E0B0-8C43-4E17-47AE268D19E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32838"/>
          <a:stretch/>
        </p:blipFill>
        <p:spPr>
          <a:xfrm>
            <a:off x="4953155" y="2583054"/>
            <a:ext cx="2318417" cy="272334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70D3CD8-C440-F0CB-A290-A259D8CF238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1758"/>
          <a:stretch/>
        </p:blipFill>
        <p:spPr>
          <a:xfrm>
            <a:off x="7390355" y="2563198"/>
            <a:ext cx="2318417" cy="272334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B7BF6D7-B05A-17C7-3191-0E7C3A9445D1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32407"/>
          <a:stretch/>
        </p:blipFill>
        <p:spPr>
          <a:xfrm>
            <a:off x="171275" y="4727279"/>
            <a:ext cx="2333309" cy="272334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CAC6937-4BEE-BB78-D89E-1D064F12C7ED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32407"/>
          <a:stretch/>
        </p:blipFill>
        <p:spPr>
          <a:xfrm>
            <a:off x="2589330" y="4727279"/>
            <a:ext cx="2333309" cy="272334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B47943D-CFD3-FA0C-8C4E-AC4F2120F7D6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31574"/>
          <a:stretch/>
        </p:blipFill>
        <p:spPr>
          <a:xfrm>
            <a:off x="7400356" y="4718731"/>
            <a:ext cx="2318417" cy="272334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887E125-9F21-1549-BED0-AE7E469ECF3E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30176"/>
          <a:stretch/>
        </p:blipFill>
        <p:spPr>
          <a:xfrm>
            <a:off x="4913096" y="4718731"/>
            <a:ext cx="2365807" cy="272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3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01181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T878A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CBD7916-A1F4-F733-6061-32DBC24623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940"/>
          <a:stretch/>
        </p:blipFill>
        <p:spPr>
          <a:xfrm>
            <a:off x="314689" y="1579140"/>
            <a:ext cx="2318417" cy="272334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348CB70-0E90-0F77-399A-57AB973D978D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9CC9F0-A740-170E-D217-9E3A5C9A9C5D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AB0B6C-FCD9-75D5-CEB7-29198F2872D6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50763A-DEFB-72A1-BF41-50A1C4E48743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390D317-F028-9241-3930-A804A5EEC4E0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FDC8F41-FF47-E6E2-A2BD-67C1F44F618C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31E1298-D1AF-82D8-EA10-DE1FC0600D07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6EA2E78-85C4-EEA6-2678-9DAB769AEA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953"/>
          <a:stretch/>
        </p:blipFill>
        <p:spPr>
          <a:xfrm>
            <a:off x="3665490" y="1561018"/>
            <a:ext cx="2408873" cy="27595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9EF8DA1-939E-130C-155E-5ACCE3F073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1003"/>
          <a:stretch/>
        </p:blipFill>
        <p:spPr>
          <a:xfrm>
            <a:off x="2435023" y="4401785"/>
            <a:ext cx="2308452" cy="263949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0D57360-9CF8-72C9-F328-981FC934E17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569"/>
          <a:stretch/>
        </p:blipFill>
        <p:spPr>
          <a:xfrm>
            <a:off x="4696273" y="4224741"/>
            <a:ext cx="2536525" cy="28897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7FEAD48-87CB-AA20-3127-816DDC51AAD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2699"/>
          <a:stretch/>
        </p:blipFill>
        <p:spPr>
          <a:xfrm>
            <a:off x="8424025" y="1579140"/>
            <a:ext cx="2418752" cy="284478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4C0E810-632B-6E4F-2A90-A3CDF8AA250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1297"/>
          <a:stretch/>
        </p:blipFill>
        <p:spPr>
          <a:xfrm>
            <a:off x="7189466" y="4242864"/>
            <a:ext cx="2469118" cy="284478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4BA395F-2C4F-5DCA-DFE4-9658AB611EB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8401"/>
          <a:stretch/>
        </p:blipFill>
        <p:spPr>
          <a:xfrm>
            <a:off x="9571282" y="4261505"/>
            <a:ext cx="2533293" cy="279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71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97334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T878S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759E2AD-FB3A-A617-FDAD-B0B396E216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838"/>
          <a:stretch/>
        </p:blipFill>
        <p:spPr>
          <a:xfrm>
            <a:off x="396404" y="1620543"/>
            <a:ext cx="2318417" cy="272334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4753A6C-1E4B-4937-6450-A55EAA071080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D9E829-BE66-4E47-CD05-C1C9208727E7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6BCD5A-4B78-992A-EC39-C5D8D350D762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38C1D2-C041-C115-2904-79592B9DACB5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5DDB486-D989-2C3C-6DDE-CF809493527E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0D1198-8A8D-B213-4E96-A5FC3650B6B0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39543E-A55A-89FF-DAFE-739B6E4AD735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7CA8AF7-E7B6-C763-6A3B-8439E7CA8E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579"/>
          <a:stretch/>
        </p:blipFill>
        <p:spPr>
          <a:xfrm>
            <a:off x="3728613" y="1533986"/>
            <a:ext cx="2408873" cy="274474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4DEF4CC-554A-2E54-10AD-953F98574A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768"/>
          <a:stretch/>
        </p:blipFill>
        <p:spPr>
          <a:xfrm>
            <a:off x="2762834" y="4382727"/>
            <a:ext cx="2308452" cy="255667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90E9B36-D9BB-E555-84CB-A0D049AAF8B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749"/>
          <a:stretch/>
        </p:blipFill>
        <p:spPr>
          <a:xfrm>
            <a:off x="4890786" y="4151090"/>
            <a:ext cx="2493400" cy="28897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1B2DEE3-2B58-3D79-DE7F-AA5ABAAD435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9693"/>
          <a:stretch/>
        </p:blipFill>
        <p:spPr>
          <a:xfrm>
            <a:off x="8276569" y="1620543"/>
            <a:ext cx="2526766" cy="28447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0298A4A-1B6D-E665-BD59-7E9367F8938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1297"/>
          <a:stretch/>
        </p:blipFill>
        <p:spPr>
          <a:xfrm>
            <a:off x="7469362" y="4173582"/>
            <a:ext cx="2469118" cy="284478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E1E930C-5796-B912-0518-73002F23A96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1628"/>
          <a:stretch/>
        </p:blipFill>
        <p:spPr>
          <a:xfrm>
            <a:off x="9658707" y="4120124"/>
            <a:ext cx="2533293" cy="292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425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09998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M896T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E27D0E5-B715-8713-1BC0-361EFFF4E0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758"/>
          <a:stretch/>
        </p:blipFill>
        <p:spPr>
          <a:xfrm>
            <a:off x="306770" y="1620542"/>
            <a:ext cx="2318417" cy="272334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F953A7C-3DDF-2BA8-74F7-95C3CB16A31D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778D464-DD9E-03CA-9FC2-126FBD7F5A47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68D84A-8E71-27C7-5004-8BCB2EB957A1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58167E-8E74-DB8B-6A4F-5665454BA25F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39784D4-44D6-9EAA-9D11-D683836E5FF7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0CA43F-2E3F-7F57-9C6E-02DD1DB08C50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777898-3A27-CF37-49DB-68CB95058374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3FE2C1B-6149-433E-20EF-5F9BB744ED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579"/>
          <a:stretch/>
        </p:blipFill>
        <p:spPr>
          <a:xfrm>
            <a:off x="3633691" y="1620542"/>
            <a:ext cx="2408874" cy="27447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1200770-45C3-5AD7-C1C9-C215BC1191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9559"/>
          <a:stretch/>
        </p:blipFill>
        <p:spPr>
          <a:xfrm>
            <a:off x="2646748" y="4548135"/>
            <a:ext cx="2328439" cy="260777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141ED93-11F9-E446-8458-142DECCF87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408"/>
          <a:stretch/>
        </p:blipFill>
        <p:spPr>
          <a:xfrm>
            <a:off x="4917277" y="4326402"/>
            <a:ext cx="2536525" cy="292959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132DDDF-FD28-F454-D86A-4184BE5A517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2420"/>
          <a:stretch/>
        </p:blipFill>
        <p:spPr>
          <a:xfrm>
            <a:off x="8344800" y="1570522"/>
            <a:ext cx="2390303" cy="28447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490907-383F-4F63-FAD5-9AAB7129FA3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9346"/>
          <a:stretch/>
        </p:blipFill>
        <p:spPr>
          <a:xfrm>
            <a:off x="7356291" y="4343888"/>
            <a:ext cx="2499038" cy="284478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87CF6C39-0D5E-4FAF-1499-80F5D4AF638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9125"/>
          <a:stretch/>
        </p:blipFill>
        <p:spPr>
          <a:xfrm>
            <a:off x="9696098" y="4343888"/>
            <a:ext cx="2461466" cy="279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09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9572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H875Y/T878A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0E9010C-2F1E-E717-93D9-D49D3CF27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407"/>
          <a:stretch/>
        </p:blipFill>
        <p:spPr>
          <a:xfrm>
            <a:off x="306339" y="1613473"/>
            <a:ext cx="2333309" cy="27233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F6222D4-CA3C-96F3-0E63-6CDCFDAA4A0D}"/>
              </a:ext>
            </a:extLst>
          </p:cNvPr>
          <p:cNvSpPr txBox="1"/>
          <p:nvPr/>
        </p:nvSpPr>
        <p:spPr>
          <a:xfrm>
            <a:off x="878791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59CD00C-AEB4-0220-9336-282832510CF3}"/>
              </a:ext>
            </a:extLst>
          </p:cNvPr>
          <p:cNvSpPr txBox="1"/>
          <p:nvPr/>
        </p:nvSpPr>
        <p:spPr>
          <a:xfrm>
            <a:off x="3164777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A27F6E5-03AC-3ECF-F906-97803B66EF40}"/>
              </a:ext>
            </a:extLst>
          </p:cNvPr>
          <p:cNvSpPr txBox="1"/>
          <p:nvPr/>
        </p:nvSpPr>
        <p:spPr>
          <a:xfrm>
            <a:off x="5431866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4CD311-1BEC-B2C8-0524-66EC6F26AF7D}"/>
              </a:ext>
            </a:extLst>
          </p:cNvPr>
          <p:cNvSpPr txBox="1"/>
          <p:nvPr/>
        </p:nvSpPr>
        <p:spPr>
          <a:xfrm>
            <a:off x="7881959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32ACAA-A968-0DDF-7746-1748CBB0A7A8}"/>
              </a:ext>
            </a:extLst>
          </p:cNvPr>
          <p:cNvSpPr txBox="1"/>
          <p:nvPr/>
        </p:nvSpPr>
        <p:spPr>
          <a:xfrm>
            <a:off x="10091759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50F953-5719-E20D-C5E8-B763E6A7EC89}"/>
              </a:ext>
            </a:extLst>
          </p:cNvPr>
          <p:cNvSpPr txBox="1"/>
          <p:nvPr/>
        </p:nvSpPr>
        <p:spPr>
          <a:xfrm>
            <a:off x="4287749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9E5424-9B2F-364A-C8DB-F838C4CE2EF6}"/>
              </a:ext>
            </a:extLst>
          </p:cNvPr>
          <p:cNvSpPr txBox="1"/>
          <p:nvPr/>
        </p:nvSpPr>
        <p:spPr>
          <a:xfrm>
            <a:off x="8912396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92D2194-6230-0A28-BEB4-B39F325020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699"/>
          <a:stretch/>
        </p:blipFill>
        <p:spPr>
          <a:xfrm>
            <a:off x="3642425" y="1626163"/>
            <a:ext cx="2369994" cy="274474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E891DB3-CEE6-48AF-97C5-D9EEF58D99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9559"/>
          <a:stretch/>
        </p:blipFill>
        <p:spPr>
          <a:xfrm>
            <a:off x="2603661" y="4567608"/>
            <a:ext cx="2352696" cy="263493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046E3F4-C49C-B0B6-7A38-B0EC7D1B09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816"/>
          <a:stretch/>
        </p:blipFill>
        <p:spPr>
          <a:xfrm>
            <a:off x="4890564" y="4462603"/>
            <a:ext cx="2414566" cy="276065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27EFEB3-DE5C-875E-2251-431011AC2D0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0712"/>
          <a:stretch/>
        </p:blipFill>
        <p:spPr>
          <a:xfrm>
            <a:off x="8308954" y="1576143"/>
            <a:ext cx="2490132" cy="28447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7C88D52-76CE-F397-0C27-3230D9D66F7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1297"/>
          <a:stretch/>
        </p:blipFill>
        <p:spPr>
          <a:xfrm>
            <a:off x="7305130" y="4420537"/>
            <a:ext cx="2469118" cy="284478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76F8AA9A-E8EA-CFAA-CA94-6929EA7E122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9171"/>
          <a:stretch/>
        </p:blipFill>
        <p:spPr>
          <a:xfrm>
            <a:off x="9660824" y="4336691"/>
            <a:ext cx="2624334" cy="292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027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90308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F877L/T878A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5626EAD-0BEC-81B4-85B1-62E9DB1E36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407"/>
          <a:stretch/>
        </p:blipFill>
        <p:spPr>
          <a:xfrm>
            <a:off x="292271" y="1615828"/>
            <a:ext cx="2333309" cy="272334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F1D1FC5-6290-DCF7-BA03-8674C7EAF577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4030CB-FC83-8689-512C-20EB09CB78E4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E510D02-4137-1FF5-DA2A-EE7FA274F4C5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E426BC-0B2F-F2CC-F760-4A96F856D3A5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ADC8EA-32FE-2D45-8AE8-E74BA01F4B25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3723494-1BDB-D96B-2CA7-E0E06ED70479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B15097-3FAB-60BB-A803-F6CBCFE29DFB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0F49FCB-0A7D-6DF3-CC82-83146A7929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699"/>
          <a:stretch/>
        </p:blipFill>
        <p:spPr>
          <a:xfrm>
            <a:off x="3732207" y="1580937"/>
            <a:ext cx="2363793" cy="273756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1238112-6487-AED8-7F13-44729C9A11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892"/>
          <a:stretch/>
        </p:blipFill>
        <p:spPr>
          <a:xfrm>
            <a:off x="2529216" y="4486384"/>
            <a:ext cx="2358145" cy="261629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48EACF0-FF6E-9AAC-3C2E-9B53D336C4F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569"/>
          <a:stretch/>
        </p:blipFill>
        <p:spPr>
          <a:xfrm>
            <a:off x="4887361" y="4443875"/>
            <a:ext cx="2371108" cy="270131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61A2D5-609B-9F93-7F55-7ADE96F4DCF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1321"/>
          <a:stretch/>
        </p:blipFill>
        <p:spPr>
          <a:xfrm>
            <a:off x="8307767" y="1557348"/>
            <a:ext cx="2464369" cy="28403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5E74EFA-62CD-964C-5A66-5FF2D278745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768"/>
          <a:stretch/>
        </p:blipFill>
        <p:spPr>
          <a:xfrm>
            <a:off x="7258469" y="4372140"/>
            <a:ext cx="2595960" cy="284478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32C7CB9-A0B3-8337-0BE6-33D8B9B50F2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9850"/>
          <a:stretch/>
        </p:blipFill>
        <p:spPr>
          <a:xfrm>
            <a:off x="9616614" y="4397652"/>
            <a:ext cx="2533293" cy="2850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964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2018501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D891H/T878A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E85EE7-8E79-B35D-67BE-625F33E11686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A9DBBF8-C1DB-86D9-933D-FC7BA6FF93C0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7C1A84-2D4C-14DE-E5B3-9BF85589DD4B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D2EA991-0972-7B47-5854-E283D0E21E17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40B72E-64DD-E45A-5DA5-BDDA06328907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5EB0AA-4E36-39D0-3913-F74571340F23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F8E5741-11A9-909C-E7DA-C156DFCEF7AB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995DD1D-E127-1860-8004-0284A73AD9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176"/>
          <a:stretch/>
        </p:blipFill>
        <p:spPr>
          <a:xfrm>
            <a:off x="407210" y="1661409"/>
            <a:ext cx="2365807" cy="27233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D4B3AC7-72E8-65E9-27E4-DCFC443DFB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579"/>
          <a:stretch/>
        </p:blipFill>
        <p:spPr>
          <a:xfrm>
            <a:off x="3644793" y="1661409"/>
            <a:ext cx="2363793" cy="269337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C93E6BA-E855-269F-F655-1BB11982F6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715"/>
          <a:stretch/>
        </p:blipFill>
        <p:spPr>
          <a:xfrm>
            <a:off x="2795771" y="4494208"/>
            <a:ext cx="2308453" cy="262855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5A33C27C-91C3-F0E7-963D-B086C2B9B7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328"/>
          <a:stretch/>
        </p:blipFill>
        <p:spPr>
          <a:xfrm>
            <a:off x="5034950" y="4457828"/>
            <a:ext cx="2413497" cy="270131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1109D3F-4B68-71C3-BEDB-C15DBD9F557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9594"/>
          <a:stretch/>
        </p:blipFill>
        <p:spPr>
          <a:xfrm>
            <a:off x="8369432" y="1587946"/>
            <a:ext cx="2526344" cy="28403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6EBD173-B051-BB3F-776F-F71D1DB7C3F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9732"/>
          <a:stretch/>
        </p:blipFill>
        <p:spPr>
          <a:xfrm>
            <a:off x="7283911" y="4384754"/>
            <a:ext cx="2525382" cy="284478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5D228B5-E880-E568-5A87-CC8F3BDA8B4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9503"/>
          <a:stretch/>
        </p:blipFill>
        <p:spPr>
          <a:xfrm>
            <a:off x="9697408" y="4362049"/>
            <a:ext cx="2533293" cy="289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67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62549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WT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B3998D4-7A6F-2EE5-D307-0F11B5370E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574"/>
          <a:stretch/>
        </p:blipFill>
        <p:spPr>
          <a:xfrm>
            <a:off x="294508" y="1661409"/>
            <a:ext cx="2318417" cy="272334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22F9B88-7C4F-4707-6C6B-AFAE787CFA19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048046-87B2-E8A0-999C-AC367276CAA1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5C1FB6-1E33-5DA9-9C53-4853B8FF4CA8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918348-C9D5-84EE-B31E-A350538E76FA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EB8350C-D1A6-888A-6CF2-0DD1A9AC88CD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D9DC61-DEB4-1BE9-1C64-4EF69695BA42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7ED0665-065C-DDAA-89AE-586F0338284C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46A9241-116F-6F1E-4C27-37CECFAFA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497"/>
          <a:stretch/>
        </p:blipFill>
        <p:spPr>
          <a:xfrm>
            <a:off x="3639693" y="1685496"/>
            <a:ext cx="2298472" cy="269337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1F4E7E0-5BBF-2EDC-101B-281771A622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9692"/>
          <a:stretch/>
        </p:blipFill>
        <p:spPr>
          <a:xfrm>
            <a:off x="2851832" y="4429872"/>
            <a:ext cx="2328439" cy="261271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5F9825A-7189-8EB4-B591-327363B4EE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478"/>
          <a:stretch/>
        </p:blipFill>
        <p:spPr>
          <a:xfrm>
            <a:off x="5081540" y="4332806"/>
            <a:ext cx="2491982" cy="27951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CDBDE26-3243-E1AA-E8E4-87CBB0F7DEB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1306"/>
          <a:stretch/>
        </p:blipFill>
        <p:spPr>
          <a:xfrm>
            <a:off x="8307495" y="1570643"/>
            <a:ext cx="2464913" cy="28403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6FB7BD4-E9E4-92B2-7CC3-FF9BF1EC23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768"/>
          <a:stretch/>
        </p:blipFill>
        <p:spPr>
          <a:xfrm>
            <a:off x="7446177" y="4307977"/>
            <a:ext cx="2595960" cy="284478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43C264B-D125-AB40-584C-86AB708CE9F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9867"/>
          <a:stretch/>
        </p:blipFill>
        <p:spPr>
          <a:xfrm>
            <a:off x="9700898" y="4368696"/>
            <a:ext cx="2419297" cy="272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521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87884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Bicalutamide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6DA49A-5571-8327-84A9-92CBD0B477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073"/>
          <a:stretch/>
        </p:blipFill>
        <p:spPr>
          <a:xfrm>
            <a:off x="145677" y="481537"/>
            <a:ext cx="2400300" cy="27951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49E62A-07AF-6A49-82F7-A42BE1776F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579"/>
          <a:stretch/>
        </p:blipFill>
        <p:spPr>
          <a:xfrm>
            <a:off x="2480976" y="477054"/>
            <a:ext cx="2453090" cy="27951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2C31D4-34F9-B443-47B0-DE8A67B9B5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1699"/>
          <a:stretch/>
        </p:blipFill>
        <p:spPr>
          <a:xfrm>
            <a:off x="4876822" y="477054"/>
            <a:ext cx="2413497" cy="27951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FF1DA7-3843-A2C4-6536-9E907C46A7F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832"/>
          <a:stretch/>
        </p:blipFill>
        <p:spPr>
          <a:xfrm>
            <a:off x="7141679" y="477054"/>
            <a:ext cx="2479485" cy="27951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6FE1B8-8468-00B7-BC8E-963A6CE833E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8218"/>
          <a:stretch/>
        </p:blipFill>
        <p:spPr>
          <a:xfrm>
            <a:off x="9509798" y="477054"/>
            <a:ext cx="2536525" cy="27951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FF9814-AE78-05E4-6F1D-3BA34F8EE1D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0569"/>
          <a:stretch/>
        </p:blipFill>
        <p:spPr>
          <a:xfrm>
            <a:off x="149649" y="2516467"/>
            <a:ext cx="2536525" cy="28897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40A7EB-CFBB-03C3-118B-F0588FF8381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0569"/>
          <a:stretch/>
        </p:blipFill>
        <p:spPr>
          <a:xfrm>
            <a:off x="2567068" y="2516467"/>
            <a:ext cx="2536525" cy="28897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186416-95A9-6C27-2AD2-78250AFE3AC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31749"/>
          <a:stretch/>
        </p:blipFill>
        <p:spPr>
          <a:xfrm>
            <a:off x="4963396" y="2516467"/>
            <a:ext cx="2493400" cy="28897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7752E57-791A-0745-5E44-0039E5B4112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30408"/>
          <a:stretch/>
        </p:blipFill>
        <p:spPr>
          <a:xfrm>
            <a:off x="7413347" y="2516467"/>
            <a:ext cx="2536525" cy="29295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AAC676-6A59-1FCA-5460-000C5D3903D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30816"/>
          <a:stretch/>
        </p:blipFill>
        <p:spPr>
          <a:xfrm>
            <a:off x="158344" y="4680512"/>
            <a:ext cx="2414566" cy="27606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D9389C8-BDB0-1BEC-30C0-D852249BD15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30569"/>
          <a:stretch/>
        </p:blipFill>
        <p:spPr>
          <a:xfrm>
            <a:off x="2609438" y="4680512"/>
            <a:ext cx="2371108" cy="27013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4617BEC-F44C-19E4-6F59-005D5A651705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29328"/>
          <a:stretch/>
        </p:blipFill>
        <p:spPr>
          <a:xfrm>
            <a:off x="5107515" y="4710181"/>
            <a:ext cx="2413497" cy="27013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777533C-8060-061C-1D3D-5596B5ACFE8F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29478"/>
          <a:stretch/>
        </p:blipFill>
        <p:spPr>
          <a:xfrm>
            <a:off x="7439181" y="4680512"/>
            <a:ext cx="2491982" cy="279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108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6728A8-4C91-9827-904E-194592C925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413"/>
          <a:stretch/>
        </p:blipFill>
        <p:spPr>
          <a:xfrm>
            <a:off x="60750" y="477054"/>
            <a:ext cx="2500874" cy="28447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339D18-6864-E90A-2D51-9623048D59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972"/>
          <a:stretch/>
        </p:blipFill>
        <p:spPr>
          <a:xfrm>
            <a:off x="2498504" y="482370"/>
            <a:ext cx="2516752" cy="28447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71940D-32C8-F4E9-8E5A-397618C964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7992"/>
          <a:stretch/>
        </p:blipFill>
        <p:spPr>
          <a:xfrm>
            <a:off x="4896962" y="477054"/>
            <a:ext cx="2587895" cy="28447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B257A4-0F68-08D3-9ED6-C413F819BB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887"/>
          <a:stretch/>
        </p:blipFill>
        <p:spPr>
          <a:xfrm>
            <a:off x="7350594" y="482370"/>
            <a:ext cx="2447913" cy="28447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279EDA-0D65-B746-B044-D79321DD2C6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1887"/>
          <a:stretch/>
        </p:blipFill>
        <p:spPr>
          <a:xfrm>
            <a:off x="9683337" y="477054"/>
            <a:ext cx="2447913" cy="28447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B78C20-3B5C-19E7-9989-6E1044DB9A2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0855"/>
          <a:stretch/>
        </p:blipFill>
        <p:spPr>
          <a:xfrm>
            <a:off x="88337" y="2578396"/>
            <a:ext cx="2484996" cy="28447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C41775-DB17-A444-ECC0-E4FC8CFF068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1297"/>
          <a:stretch/>
        </p:blipFill>
        <p:spPr>
          <a:xfrm>
            <a:off x="2498504" y="2620926"/>
            <a:ext cx="2469118" cy="28447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172E870-5754-F270-AA06-3C871D69542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31297"/>
          <a:stretch/>
        </p:blipFill>
        <p:spPr>
          <a:xfrm>
            <a:off x="4889219" y="2620926"/>
            <a:ext cx="2469118" cy="28447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F6E186B-62A2-1E03-E501-C043B441217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29346"/>
          <a:stretch/>
        </p:blipFill>
        <p:spPr>
          <a:xfrm>
            <a:off x="7410683" y="2620926"/>
            <a:ext cx="2499038" cy="284478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4013483-E671-B69E-B649-092A4361E1A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31297"/>
          <a:stretch/>
        </p:blipFill>
        <p:spPr>
          <a:xfrm>
            <a:off x="140969" y="4714702"/>
            <a:ext cx="2469118" cy="28447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5FAE3A4-A300-F639-5716-FDDE8D1B453C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27768"/>
          <a:stretch/>
        </p:blipFill>
        <p:spPr>
          <a:xfrm>
            <a:off x="2490875" y="4714702"/>
            <a:ext cx="2595960" cy="28447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EC2F9AE-13B1-89AD-0EDB-506D0BDE24E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29732"/>
          <a:stretch/>
        </p:blipFill>
        <p:spPr>
          <a:xfrm>
            <a:off x="4971620" y="4714702"/>
            <a:ext cx="2525382" cy="28447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EA6F32-200B-8F6A-3F30-A733DE3A6E95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27768"/>
          <a:stretch/>
        </p:blipFill>
        <p:spPr>
          <a:xfrm>
            <a:off x="7402721" y="4709386"/>
            <a:ext cx="2595960" cy="284478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9DCCABA-EF45-2C77-CB18-DCF7F2EC3DB3}"/>
              </a:ext>
            </a:extLst>
          </p:cNvPr>
          <p:cNvSpPr txBox="1"/>
          <p:nvPr/>
        </p:nvSpPr>
        <p:spPr>
          <a:xfrm>
            <a:off x="218485" y="0"/>
            <a:ext cx="196932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err="1"/>
              <a:t>Darolutamide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820906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00540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L702H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94D53E-2348-E34E-BE75-2DB58B8B72D9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32177B-F9DF-5CB8-F630-B043542FD87A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83072E-57A5-4251-02E2-9224C3E1E4B2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EF126E-B80F-4FCD-F93A-5DB5BA8E5BEC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E61B39-A1FD-A4B5-D759-63667D64A6E0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8D6015A-577D-7B5A-E2C6-499F25468C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122"/>
          <a:stretch/>
        </p:blipFill>
        <p:spPr>
          <a:xfrm>
            <a:off x="303368" y="1505801"/>
            <a:ext cx="2318417" cy="27233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3399F4F-D30C-DB55-FA1C-3939294481EF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75DD45-F6B7-D528-7377-9AFD388C6D4A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D5C0B4D-1339-77C9-F8FC-17879BFF33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953"/>
          <a:stretch/>
        </p:blipFill>
        <p:spPr>
          <a:xfrm>
            <a:off x="3711706" y="1487678"/>
            <a:ext cx="2408873" cy="275959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5E1920A-1036-5A27-1520-03037D692C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257"/>
          <a:stretch/>
        </p:blipFill>
        <p:spPr>
          <a:xfrm>
            <a:off x="2621785" y="4247269"/>
            <a:ext cx="2300518" cy="260232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731B92F-8D21-BD16-8EF3-4AEBFC3E6FC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073"/>
          <a:stretch/>
        </p:blipFill>
        <p:spPr>
          <a:xfrm>
            <a:off x="4880266" y="4154184"/>
            <a:ext cx="2400300" cy="279512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09F8331-3DBA-0904-0759-1ABDA2480FD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3035"/>
          <a:stretch/>
        </p:blipFill>
        <p:spPr>
          <a:xfrm>
            <a:off x="8449126" y="1533986"/>
            <a:ext cx="2349500" cy="28447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BF17C4E-6229-27F4-34B8-F01B40BE31E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0413"/>
          <a:stretch/>
        </p:blipFill>
        <p:spPr>
          <a:xfrm>
            <a:off x="7289139" y="4154184"/>
            <a:ext cx="2500874" cy="28447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050E5D7-60B6-0835-B1F9-52C8703F7FA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0465"/>
          <a:stretch/>
        </p:blipFill>
        <p:spPr>
          <a:xfrm>
            <a:off x="9705560" y="4259335"/>
            <a:ext cx="2413000" cy="273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195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23EB489-325B-BFDD-B560-CAC7EB53CA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191"/>
          <a:stretch/>
        </p:blipFill>
        <p:spPr>
          <a:xfrm>
            <a:off x="276396" y="1505800"/>
            <a:ext cx="2318417" cy="27233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12562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V716M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94D53E-2348-E34E-BE75-2DB58B8B72D9}"/>
              </a:ext>
            </a:extLst>
          </p:cNvPr>
          <p:cNvSpPr txBox="1"/>
          <p:nvPr/>
        </p:nvSpPr>
        <p:spPr>
          <a:xfrm>
            <a:off x="878791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32177B-F9DF-5CB8-F630-B043542FD87A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83072E-57A5-4251-02E2-9224C3E1E4B2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EF126E-B80F-4FCD-F93A-5DB5BA8E5BEC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E61B39-A1FD-A4B5-D759-63667D64A6E0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399F4F-D30C-DB55-FA1C-3939294481EF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75DD45-F6B7-D528-7377-9AFD388C6D4A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D6C737B-4E09-BB1E-510B-4E84A8A813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579"/>
          <a:stretch/>
        </p:blipFill>
        <p:spPr>
          <a:xfrm>
            <a:off x="3708496" y="1528936"/>
            <a:ext cx="2408874" cy="274474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104C7C0-B217-BEF2-581E-F65931132E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630"/>
          <a:stretch/>
        </p:blipFill>
        <p:spPr>
          <a:xfrm>
            <a:off x="2760203" y="4344406"/>
            <a:ext cx="2300518" cy="261629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43B7045-EA31-120F-26D0-4F12996DDD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579"/>
          <a:stretch/>
        </p:blipFill>
        <p:spPr>
          <a:xfrm>
            <a:off x="4993376" y="4229146"/>
            <a:ext cx="2453090" cy="279512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489CC7-3F0D-2F15-10B7-FE2412D0618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0413"/>
          <a:stretch/>
        </p:blipFill>
        <p:spPr>
          <a:xfrm>
            <a:off x="8320350" y="1528936"/>
            <a:ext cx="2500874" cy="28447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3A2B5E4-4018-D476-224B-0A94A95F2C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9972"/>
          <a:stretch/>
        </p:blipFill>
        <p:spPr>
          <a:xfrm>
            <a:off x="7398171" y="4179488"/>
            <a:ext cx="2516752" cy="284478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6F0654D-D673-CF5D-4F49-DBC1E64F799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0025"/>
          <a:stretch/>
        </p:blipFill>
        <p:spPr>
          <a:xfrm>
            <a:off x="9763708" y="4273681"/>
            <a:ext cx="2428292" cy="273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379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0903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W742L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46FDB0D-CE06-6D2C-1CCE-794F30CAE0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191"/>
          <a:stretch/>
        </p:blipFill>
        <p:spPr>
          <a:xfrm>
            <a:off x="262420" y="1528936"/>
            <a:ext cx="2318417" cy="272334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9A17761-3F68-AA11-89E0-781AF54FFB35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A47FA8-7829-29D6-3106-0A3B00022FCA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ACFB43-7C26-4AD1-D836-46367E82E255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BF24AD-6BCB-4B40-E3CF-401DFC11A9F7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62DA610-208D-3BFE-ADED-409B68D27580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FB20FD-FA78-8578-9116-044F175355D3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2845987-EA59-10F4-7B97-DBC287C2BDDB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17CAA9A-1741-2A2A-A06A-2EE4EED393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326"/>
          <a:stretch/>
        </p:blipFill>
        <p:spPr>
          <a:xfrm>
            <a:off x="3770750" y="1553942"/>
            <a:ext cx="2408873" cy="277459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C5E2278-1DB2-F0FE-1A0D-7C468254E0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370"/>
          <a:stretch/>
        </p:blipFill>
        <p:spPr>
          <a:xfrm>
            <a:off x="2757590" y="4376681"/>
            <a:ext cx="2309165" cy="2616296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8C3B239-8333-A72F-2DA5-8715CDFF07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699"/>
          <a:stretch/>
        </p:blipFill>
        <p:spPr>
          <a:xfrm>
            <a:off x="4973654" y="4244399"/>
            <a:ext cx="2413497" cy="27951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E569F2E-66CF-B5BA-B7C5-B9C8D105FC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8643"/>
          <a:stretch/>
        </p:blipFill>
        <p:spPr>
          <a:xfrm>
            <a:off x="8346035" y="1553942"/>
            <a:ext cx="2564512" cy="28447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D8CB47B-E2C9-33DD-A59A-6FC7474E996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7992"/>
          <a:stretch/>
        </p:blipFill>
        <p:spPr>
          <a:xfrm>
            <a:off x="7409973" y="4244399"/>
            <a:ext cx="2587895" cy="284478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97381BE-F7B4-5AE8-7EC1-778203AAD28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1995"/>
          <a:stretch/>
        </p:blipFill>
        <p:spPr>
          <a:xfrm>
            <a:off x="9759220" y="4328540"/>
            <a:ext cx="2302654" cy="272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396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12723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W742C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E1D955A-C773-6CFA-C6E7-3869F1206A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1940"/>
          <a:stretch/>
        </p:blipFill>
        <p:spPr>
          <a:xfrm>
            <a:off x="497731" y="1533986"/>
            <a:ext cx="2318417" cy="272334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07FA278-1892-570B-F34A-7C0639686360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6F1625-7CA2-F37A-1C13-3CE56BF53A34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E11377A-F486-EE26-3A61-A0A02D691593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A0DAE3A-3FD0-09C3-B8B1-3B6E87612B6A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7EC151-3FC6-F677-20AF-4843291BBD2D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1A82FC-A456-C2EC-C9DB-8DFC109983A2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30D66A9-A5CC-7CC7-AD60-34B613AC3352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B70904B-D446-DF14-E6B0-EE4F1BDA60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579"/>
          <a:stretch/>
        </p:blipFill>
        <p:spPr>
          <a:xfrm>
            <a:off x="3730486" y="1482734"/>
            <a:ext cx="2435074" cy="277459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B36EF4B-CBEB-0517-4667-37D4AF57BB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190"/>
          <a:stretch/>
        </p:blipFill>
        <p:spPr>
          <a:xfrm>
            <a:off x="2795772" y="4375344"/>
            <a:ext cx="2308452" cy="260875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84363C5-6B3A-09D8-510E-A27684EFC30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832"/>
          <a:stretch/>
        </p:blipFill>
        <p:spPr>
          <a:xfrm>
            <a:off x="4989930" y="4257332"/>
            <a:ext cx="2479485" cy="279512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1CA1EFE-76EC-35C4-356E-60BA9A7F93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9168"/>
          <a:stretch/>
        </p:blipFill>
        <p:spPr>
          <a:xfrm>
            <a:off x="8339342" y="1533986"/>
            <a:ext cx="2545634" cy="28447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A91FEE4-AFBE-2701-A7EE-B8A164D69EC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1887"/>
          <a:stretch/>
        </p:blipFill>
        <p:spPr>
          <a:xfrm>
            <a:off x="7329157" y="4232503"/>
            <a:ext cx="2447913" cy="284478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14F5E4B-CD5D-D026-D2BB-D1522E01769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1369"/>
          <a:stretch/>
        </p:blipFill>
        <p:spPr>
          <a:xfrm>
            <a:off x="9706729" y="4232503"/>
            <a:ext cx="2428292" cy="279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648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102624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H875Y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B27464E-EA1B-A5E6-20F8-EBE24EDF3D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015"/>
          <a:stretch/>
        </p:blipFill>
        <p:spPr>
          <a:xfrm>
            <a:off x="355115" y="1533986"/>
            <a:ext cx="2318417" cy="272334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C3727DF-9541-5895-72A5-D11CA2F4BF3C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C0AC9B-0817-A164-ECB8-80DCF6B9113F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DE1AA2-AF68-B6F1-7FFA-B286E46B0BE7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69F8C1-61ED-6E3E-12E8-1FF139C0D38C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5B3334-22BD-578C-62F0-900F0DBD4671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12B5FC-C6C2-3D54-E518-1E4873602B39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4583CD4-FBC3-8F46-4E00-F95A45951CB2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E149359-A948-0A6A-1DBB-6C55C8A9A9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206"/>
          <a:stretch/>
        </p:blipFill>
        <p:spPr>
          <a:xfrm>
            <a:off x="3731884" y="1512587"/>
            <a:ext cx="2421834" cy="274474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8423668-4C4D-72A6-3734-7EA3922C9E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190"/>
          <a:stretch/>
        </p:blipFill>
        <p:spPr>
          <a:xfrm>
            <a:off x="2901882" y="4378770"/>
            <a:ext cx="2308453" cy="260875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A687EA6-DF2E-6949-58F0-99953D6F01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8218"/>
          <a:stretch/>
        </p:blipFill>
        <p:spPr>
          <a:xfrm>
            <a:off x="5025805" y="4257332"/>
            <a:ext cx="2536525" cy="27951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174045D-B753-1C57-6D16-6B33EBA400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9168"/>
          <a:stretch/>
        </p:blipFill>
        <p:spPr>
          <a:xfrm>
            <a:off x="8342224" y="1505801"/>
            <a:ext cx="2545634" cy="284478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828570A-16E1-363B-9EEF-0EF196B5C47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1887"/>
          <a:stretch/>
        </p:blipFill>
        <p:spPr>
          <a:xfrm>
            <a:off x="7476294" y="4232503"/>
            <a:ext cx="2447913" cy="284478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842DDBD8-1DFA-5FE5-5499-A1C58E77AB3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31369"/>
          <a:stretch/>
        </p:blipFill>
        <p:spPr>
          <a:xfrm>
            <a:off x="9779000" y="4257332"/>
            <a:ext cx="2413000" cy="277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003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3DCDB4-F5F1-6467-A27D-79E0AC57E788}"/>
              </a:ext>
            </a:extLst>
          </p:cNvPr>
          <p:cNvSpPr txBox="1"/>
          <p:nvPr/>
        </p:nvSpPr>
        <p:spPr>
          <a:xfrm>
            <a:off x="0" y="0"/>
            <a:ext cx="95250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F877L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D937005-E42C-67CC-7BD2-6D5892113D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015"/>
          <a:stretch/>
        </p:blipFill>
        <p:spPr>
          <a:xfrm>
            <a:off x="292271" y="1572858"/>
            <a:ext cx="2318417" cy="272334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8436EA8-4A76-92BF-EBCB-105D992D9AA1}"/>
              </a:ext>
            </a:extLst>
          </p:cNvPr>
          <p:cNvSpPr txBox="1"/>
          <p:nvPr/>
        </p:nvSpPr>
        <p:spPr>
          <a:xfrm>
            <a:off x="864723" y="1136469"/>
            <a:ext cx="1450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Enzalutamide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731E8D-3AFF-12A6-3FDE-3086C1B23CC6}"/>
              </a:ext>
            </a:extLst>
          </p:cNvPr>
          <p:cNvSpPr txBox="1"/>
          <p:nvPr/>
        </p:nvSpPr>
        <p:spPr>
          <a:xfrm>
            <a:off x="3150709" y="3643765"/>
            <a:ext cx="1598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R-Bicalutamide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1353065-7AC1-6940-4BA1-EB048A100BCF}"/>
              </a:ext>
            </a:extLst>
          </p:cNvPr>
          <p:cNvSpPr txBox="1"/>
          <p:nvPr/>
        </p:nvSpPr>
        <p:spPr>
          <a:xfrm>
            <a:off x="5417798" y="3643765"/>
            <a:ext cx="1578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S-Bicalutamide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DE6B22A-6579-394D-66FA-0D77625BA734}"/>
              </a:ext>
            </a:extLst>
          </p:cNvPr>
          <p:cNvSpPr txBox="1"/>
          <p:nvPr/>
        </p:nvSpPr>
        <p:spPr>
          <a:xfrm>
            <a:off x="7867891" y="3643765"/>
            <a:ext cx="167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02F363-5A53-345F-E751-DC94C43C35A3}"/>
              </a:ext>
            </a:extLst>
          </p:cNvPr>
          <p:cNvSpPr txBox="1"/>
          <p:nvPr/>
        </p:nvSpPr>
        <p:spPr>
          <a:xfrm>
            <a:off x="10077691" y="3643765"/>
            <a:ext cx="166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B-</a:t>
            </a:r>
            <a:r>
              <a:rPr lang="en-US" dirty="0" err="1"/>
              <a:t>Darolutamide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67EC5BC-57DA-6745-FF8B-0CBB02A3BFCE}"/>
              </a:ext>
            </a:extLst>
          </p:cNvPr>
          <p:cNvSpPr txBox="1"/>
          <p:nvPr/>
        </p:nvSpPr>
        <p:spPr>
          <a:xfrm>
            <a:off x="4273681" y="1136469"/>
            <a:ext cx="1403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Bicalutamide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D2AA9FB-6804-A571-8894-33C8D7C9F748}"/>
              </a:ext>
            </a:extLst>
          </p:cNvPr>
          <p:cNvSpPr txBox="1"/>
          <p:nvPr/>
        </p:nvSpPr>
        <p:spPr>
          <a:xfrm>
            <a:off x="8898328" y="1164654"/>
            <a:ext cx="1470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Darolutamide</a:t>
            </a:r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BCD17C0-D208-F1CD-E4D5-4A868544D2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588"/>
          <a:stretch/>
        </p:blipFill>
        <p:spPr>
          <a:xfrm>
            <a:off x="3764690" y="1472081"/>
            <a:ext cx="2408874" cy="27852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A2A16E3-D83F-027F-5B12-D503D8DF1D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257"/>
          <a:stretch/>
        </p:blipFill>
        <p:spPr>
          <a:xfrm>
            <a:off x="2746946" y="4371553"/>
            <a:ext cx="2312872" cy="261629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719C4C2-3D93-4349-A035-22888664175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0569"/>
          <a:stretch/>
        </p:blipFill>
        <p:spPr>
          <a:xfrm>
            <a:off x="4875779" y="4224860"/>
            <a:ext cx="2536525" cy="28897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D7937F8-8C04-4CA6-AC50-10CF18C3DB5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2699"/>
          <a:stretch/>
        </p:blipFill>
        <p:spPr>
          <a:xfrm>
            <a:off x="8424025" y="1572858"/>
            <a:ext cx="2418751" cy="28447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D842FD4-C6C1-4EC2-7E56-6BE84871BC8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0855"/>
          <a:stretch/>
        </p:blipFill>
        <p:spPr>
          <a:xfrm>
            <a:off x="7412304" y="4247352"/>
            <a:ext cx="2484996" cy="284478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6413316-BF66-1366-EB64-5E696FD817F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8401"/>
          <a:stretch/>
        </p:blipFill>
        <p:spPr>
          <a:xfrm>
            <a:off x="9722134" y="4331673"/>
            <a:ext cx="2469866" cy="272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84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9896</TotalTime>
  <Words>113</Words>
  <Application>Microsoft Macintosh PowerPoint</Application>
  <PresentationFormat>Widescreen</PresentationFormat>
  <Paragraphs>107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janefoo@student.ubc.ca</dc:creator>
  <cp:lastModifiedBy>yjynuist@student.ubc.ca</cp:lastModifiedBy>
  <cp:revision>4</cp:revision>
  <dcterms:created xsi:type="dcterms:W3CDTF">2023-06-09T21:21:48Z</dcterms:created>
  <dcterms:modified xsi:type="dcterms:W3CDTF">2024-12-16T05:13:17Z</dcterms:modified>
</cp:coreProperties>
</file>

<file path=docProps/thumbnail.jpeg>
</file>